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73" r:id="rId3"/>
    <p:sldId id="284" r:id="rId4"/>
    <p:sldId id="285" r:id="rId5"/>
    <p:sldId id="281" r:id="rId6"/>
    <p:sldId id="279" r:id="rId7"/>
    <p:sldId id="280" r:id="rId8"/>
    <p:sldId id="275" r:id="rId9"/>
    <p:sldId id="276" r:id="rId10"/>
    <p:sldId id="283" r:id="rId11"/>
    <p:sldId id="277" r:id="rId12"/>
    <p:sldId id="278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96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3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03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999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844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751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34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50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49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85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160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22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92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55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77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80AD5-06C3-4233-84C5-1BD499C538DC}" type="datetimeFigureOut">
              <a:rPr lang="pt-BR" smtClean="0"/>
              <a:t>24/08/2025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85F179-67A1-43B8-9199-81FEF21AD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37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D74099C-EDA3-EE60-5DE6-4990FB94E5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66929-22FF-C620-DCAD-C9CAF603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4" y="-29533"/>
            <a:ext cx="8226826" cy="69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3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4ED996-69C5-5AE7-5BA3-4A1BFC617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1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E925D2-4A34-48DD-4D2C-BC0F39BEB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A1F120-CBFE-8CCD-3203-141E8336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CAA1F4A-391F-52DC-1617-33055C30C960}"/>
              </a:ext>
            </a:extLst>
          </p:cNvPr>
          <p:cNvSpPr txBox="1"/>
          <p:nvPr/>
        </p:nvSpPr>
        <p:spPr>
          <a:xfrm>
            <a:off x="829994" y="1674054"/>
            <a:ext cx="9101797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8000" kern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DEUS RECOMPENSE  A CADA UM </a:t>
            </a:r>
          </a:p>
        </p:txBody>
      </p:sp>
    </p:spTree>
    <p:extLst>
      <p:ext uri="{BB962C8B-B14F-4D97-AF65-F5344CB8AC3E}">
        <p14:creationId xmlns:p14="http://schemas.microsoft.com/office/powerpoint/2010/main" val="232492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ídeo do WhatsApp de 2025-08-24 à(s) 11.43.39_3fb6c7f8">
            <a:hlinkClick r:id="" action="ppaction://media"/>
            <a:extLst>
              <a:ext uri="{FF2B5EF4-FFF2-40B4-BE49-F238E27FC236}">
                <a16:creationId xmlns:a16="http://schemas.microsoft.com/office/drawing/2014/main" id="{21340FEE-A8A3-3613-E0E9-FF3FAF87E7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4" y="92074"/>
            <a:ext cx="12099925" cy="68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EEA97C-013B-B493-1701-F4A99A106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FDAE54-4222-FE4B-250B-F0BC08BA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6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A8AD70-CB3B-674B-78B9-063F4351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EE2ABC-EAD5-1785-FDA7-4F9F3D4C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1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3D8062-5DDF-DA9E-2C9C-B00D90DFD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8612"/>
            <a:ext cx="110109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9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C81555-4BC7-632F-8969-959B30580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447B37-CFA7-B25B-9843-D500C5BA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471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</TotalTime>
  <Words>5</Words>
  <Application>Microsoft Office PowerPoint</Application>
  <PresentationFormat>Widescreen</PresentationFormat>
  <Paragraphs>1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Israel Silva</dc:creator>
  <cp:lastModifiedBy>Israel Silva</cp:lastModifiedBy>
  <cp:revision>3</cp:revision>
  <dcterms:created xsi:type="dcterms:W3CDTF">2025-02-16T17:46:03Z</dcterms:created>
  <dcterms:modified xsi:type="dcterms:W3CDTF">2025-08-24T19:42:22Z</dcterms:modified>
</cp:coreProperties>
</file>